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584063D-291D-4714-919C-188276CDBF75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DB06BA-9558-4D96-9B6B-41BD9190F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Профессия </a:t>
            </a:r>
            <a:r>
              <a:rPr lang="ru-RU" dirty="0" smtClean="0"/>
              <a:t>строитель.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Строитель - одна из древнейших профессий. Многие археологические памятники, благодаря которым мы узнаем о прошлом человечества - это древние строения. Многие сооружения стоят до сих пор, хотя их возраст измеряется тысячелетиями.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Образование (Что надо знать?)</a:t>
            </a:r>
            <a:endParaRPr lang="ru-RU" dirty="0"/>
          </a:p>
        </p:txBody>
      </p:sp>
      <p:pic>
        <p:nvPicPr>
          <p:cNvPr id="4" name="Содержимое 3" descr="46347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30012" cy="4984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Следует знать правила строительных работ, специфику применения инструментов и оборудования, технику безопасности. Тому, кто работает в составе крупных бригад и специализируется на каком-то конкретном виде деятельности, следует в совершенстве овладеть своим видом труда и представлять в общих чертах, чем занимаются другие люди, работающие на стройке.</a:t>
            </a:r>
          </a:p>
        </p:txBody>
      </p:sp>
      <p:pic>
        <p:nvPicPr>
          <p:cNvPr id="4" name="Содержимое 3" descr="3c5c3d54-c9d0-4fce-a2d8-0e4c280a57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6487" y="1858169"/>
            <a:ext cx="3629025" cy="401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Строитель, который работает в небольшой бригаде, выполняющей заказы «под ключ» (например, занимающейся возведением коттеджей или ремонтом квартир), должен уметь выполнять сразу несколько видов работ.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3c5c3d54-c9d0-4fce-a2d8-0e4c280a57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268760"/>
            <a:ext cx="3383381" cy="5066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Место работы и </a:t>
            </a:r>
            <a:r>
              <a:rPr lang="ru-RU" b="1" dirty="0" smtClean="0"/>
              <a:t>карьера.</a:t>
            </a:r>
            <a:endParaRPr lang="ru-RU" dirty="0"/>
          </a:p>
        </p:txBody>
      </p:sp>
      <p:pic>
        <p:nvPicPr>
          <p:cNvPr id="4" name="Содержимое 3" descr="5135ea699d3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0512" y="1600200"/>
            <a:ext cx="39409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Строитель - профессия массовая и востребованная, ее представители пользуются стабильным спросом на рынке труда. Спрос подвержен сезонности - летом он повышается, зимой понижается.</a:t>
            </a: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205" y="1600200"/>
            <a:ext cx="57715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Карьерные перспективы: стать руководителем невысокого ранга (бригадиром, прорабом) или заниматься индивидуальным предпринимательством, оказывая строительные услуги.</a:t>
            </a:r>
          </a:p>
        </p:txBody>
      </p:sp>
      <p:pic>
        <p:nvPicPr>
          <p:cNvPr id="4" name="Содержимое 3" descr="show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009" y="1484784"/>
            <a:ext cx="6738029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Содержимое 3" descr="lmconstruction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3600400" cy="5373733"/>
          </a:xfrm>
        </p:spPr>
      </p:pic>
      <p:sp>
        <p:nvSpPr>
          <p:cNvPr id="5" name="TextBox 4"/>
          <p:cNvSpPr txBox="1"/>
          <p:nvPr/>
        </p:nvSpPr>
        <p:spPr>
          <a:xfrm>
            <a:off x="5786446" y="4786322"/>
            <a:ext cx="3033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выполнила:</a:t>
            </a:r>
          </a:p>
          <a:p>
            <a:r>
              <a:rPr lang="ru-RU" dirty="0" err="1" smtClean="0"/>
              <a:t>Айдарова</a:t>
            </a:r>
            <a:r>
              <a:rPr lang="ru-RU" dirty="0" smtClean="0"/>
              <a:t>  Александра,</a:t>
            </a:r>
          </a:p>
          <a:p>
            <a:r>
              <a:rPr lang="ru-RU" dirty="0" smtClean="0"/>
              <a:t>учащаяся 10 «Б» класса</a:t>
            </a:r>
          </a:p>
          <a:p>
            <a:r>
              <a:rPr lang="ru-RU" dirty="0" smtClean="0"/>
              <a:t>МБОУ лицея архитектуры </a:t>
            </a:r>
          </a:p>
          <a:p>
            <a:r>
              <a:rPr lang="ru-RU" dirty="0" smtClean="0"/>
              <a:t>и дизайна №3 г.Пензы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Секреты строительного ремесла накапливались веками, бережно хранились и передавались из поколения в поколение, от мастеров к ученикам.</a:t>
            </a:r>
          </a:p>
        </p:txBody>
      </p:sp>
      <p:pic>
        <p:nvPicPr>
          <p:cNvPr id="4" name="Содержимое 3" descr="224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444" y="1600200"/>
            <a:ext cx="60291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 Труд строителя существенно различается в зависимости от того, работает ли он на крупном производстве, где четко разделены функции различных работников, или в небольшой многопрофильной бригаде, выполняющей различные виды строительных работ.</a:t>
            </a:r>
          </a:p>
        </p:txBody>
      </p:sp>
      <p:pic>
        <p:nvPicPr>
          <p:cNvPr id="4" name="Содержимое 3" descr="76c45b921a9005f9a664922008422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1250" y="1958181"/>
            <a:ext cx="36195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Специальностей </a:t>
            </a:r>
            <a:r>
              <a:rPr lang="ru-RU" sz="2000" dirty="0"/>
              <a:t>внутри профессии «строитель» довольно много - каменщики, монтажники, штукатуры, бетонщики, плотники, плиточники и </a:t>
            </a:r>
            <a:r>
              <a:rPr lang="ru-RU" sz="2000" dirty="0" smtClean="0"/>
              <a:t>.т</a:t>
            </a:r>
            <a:r>
              <a:rPr lang="ru-RU" sz="2000" dirty="0"/>
              <a:t>. д. </a:t>
            </a:r>
          </a:p>
        </p:txBody>
      </p:sp>
      <p:pic>
        <p:nvPicPr>
          <p:cNvPr id="4" name="Содержимое 3" descr="comimg395044us980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275463" cy="4847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Но, </a:t>
            </a:r>
            <a:r>
              <a:rPr lang="ru-RU" sz="2000" dirty="0"/>
              <a:t>работая в составе небольшой многопрофильной </a:t>
            </a:r>
            <a:r>
              <a:rPr lang="ru-RU" sz="2000" dirty="0" smtClean="0"/>
              <a:t>бригады, </a:t>
            </a:r>
            <a:r>
              <a:rPr lang="ru-RU" sz="2000" dirty="0"/>
              <a:t>строители, как правило, не имеют возможности узко специализироваться на чем-то одном, а совмещают несколько специальностей, являются «мастерами на все руки».</a:t>
            </a:r>
          </a:p>
        </p:txBody>
      </p:sp>
      <p:pic>
        <p:nvPicPr>
          <p:cNvPr id="4" name="Содержимое 3" descr="13153607993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5" y="1452056"/>
            <a:ext cx="2304256" cy="5045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Личные качества</a:t>
            </a:r>
            <a:endParaRPr lang="ru-RU" dirty="0"/>
          </a:p>
        </p:txBody>
      </p:sp>
      <p:pic>
        <p:nvPicPr>
          <p:cNvPr id="4" name="Содержимое 3" descr="news_26092012_602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81994"/>
            <a:ext cx="6096000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Личностные качества включают в себя трудолюбие, усидчивость, </a:t>
            </a:r>
            <a:r>
              <a:rPr lang="ru-RU" sz="2000" dirty="0" smtClean="0"/>
              <a:t>внимательность, </a:t>
            </a:r>
            <a:r>
              <a:rPr lang="ru-RU" sz="2000" dirty="0"/>
              <a:t>аккуратность, настойчивость и стремление доводить до конца начатое дело.</a:t>
            </a:r>
          </a:p>
        </p:txBody>
      </p:sp>
      <p:pic>
        <p:nvPicPr>
          <p:cNvPr id="4" name="Содержимое 3" descr="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9836" y="1600200"/>
            <a:ext cx="36223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 Более того, отличная физическая форма, достаточные показатели здоровья, а также выносливость обеспечат высокую продуктивность при работе как на открытом воздухе, так и в помещении.</a:t>
            </a:r>
          </a:p>
        </p:txBody>
      </p:sp>
      <p:pic>
        <p:nvPicPr>
          <p:cNvPr id="4" name="Содержимое 3" descr="518337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932" y="1600200"/>
            <a:ext cx="55761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Высоко ценятся исполнительность, пунктуальность работника. Достижения строителя зависят не только от собственно профессиональных навыков, но и от умения работать в команде, поддерживать отношения с коллегами.</a:t>
            </a:r>
          </a:p>
        </p:txBody>
      </p:sp>
      <p:pic>
        <p:nvPicPr>
          <p:cNvPr id="4" name="Содержимое 3" descr="094d1a1827c6c1b5cd7717b99ef2ac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958181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</TotalTime>
  <Words>342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Профессия строитель.</vt:lpstr>
      <vt:lpstr>Секреты строительного ремесла накапливались веками, бережно хранились и передавались из поколения в поколение, от мастеров к ученикам.</vt:lpstr>
      <vt:lpstr> Труд строителя существенно различается в зависимости от того, работает ли он на крупном производстве, где четко разделены функции различных работников, или в небольшой многопрофильной бригаде, выполняющей различные виды строительных работ.</vt:lpstr>
      <vt:lpstr>Специальностей внутри профессии «строитель» довольно много - каменщики, монтажники, штукатуры, бетонщики, плотники, плиточники и .т. д. </vt:lpstr>
      <vt:lpstr>Но, работая в составе небольшой многопрофильной бригады, строители, как правило, не имеют возможности узко специализироваться на чем-то одном, а совмещают несколько специальностей, являются «мастерами на все руки».</vt:lpstr>
      <vt:lpstr>Личные качества</vt:lpstr>
      <vt:lpstr>Личностные качества включают в себя трудолюбие, усидчивость, внимательность, аккуратность, настойчивость и стремление доводить до конца начатое дело.</vt:lpstr>
      <vt:lpstr> Более того, отличная физическая форма, достаточные показатели здоровья, а также выносливость обеспечат высокую продуктивность при работе как на открытом воздухе, так и в помещении.</vt:lpstr>
      <vt:lpstr>Высоко ценятся исполнительность, пунктуальность работника. Достижения строителя зависят не только от собственно профессиональных навыков, но и от умения работать в команде, поддерживать отношения с коллегами.</vt:lpstr>
      <vt:lpstr>Образование (Что надо знать?)</vt:lpstr>
      <vt:lpstr>Следует знать правила строительных работ, специфику применения инструментов и оборудования, технику безопасности. Тому, кто работает в составе крупных бригад и специализируется на каком-то конкретном виде деятельности, следует в совершенстве овладеть своим видом труда и представлять в общих чертах, чем занимаются другие люди, работающие на стройке.</vt:lpstr>
      <vt:lpstr>Строитель, который работает в небольшой бригаде, выполняющей заказы «под ключ» (например, занимающейся возведением коттеджей или ремонтом квартир), должен уметь выполнять сразу несколько видов работ.  </vt:lpstr>
      <vt:lpstr>Место работы и карьера.</vt:lpstr>
      <vt:lpstr>Строитель - профессия массовая и востребованная, ее представители пользуются стабильным спросом на рынке труда. Спрос подвержен сезонности - летом он повышается, зимой понижается.</vt:lpstr>
      <vt:lpstr>Карьерные перспективы: стать руководителем невысокого ранга (бригадиром, прорабом) или заниматься индивидуальным предпринимательством, оказывая строительные услуги.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строитель.</dc:title>
  <dc:creator>Admin</dc:creator>
  <cp:lastModifiedBy>Lad 3</cp:lastModifiedBy>
  <cp:revision>5</cp:revision>
  <dcterms:created xsi:type="dcterms:W3CDTF">2013-12-04T09:08:31Z</dcterms:created>
  <dcterms:modified xsi:type="dcterms:W3CDTF">2013-10-23T14:26:01Z</dcterms:modified>
</cp:coreProperties>
</file>